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7070F-25C7-4CAE-856F-85CC3FA9F1B0}" type="datetimeFigureOut">
              <a:rPr lang="ru-RU" smtClean="0"/>
              <a:t>23.10.2014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8E90-FB4D-459C-A4D3-6FAF54395F65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7070F-25C7-4CAE-856F-85CC3FA9F1B0}" type="datetimeFigureOut">
              <a:rPr lang="ru-RU" smtClean="0"/>
              <a:t>23.10.2014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8E90-FB4D-459C-A4D3-6FAF54395F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7070F-25C7-4CAE-856F-85CC3FA9F1B0}" type="datetimeFigureOut">
              <a:rPr lang="ru-RU" smtClean="0"/>
              <a:t>23.10.2014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8E90-FB4D-459C-A4D3-6FAF54395F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7070F-25C7-4CAE-856F-85CC3FA9F1B0}" type="datetimeFigureOut">
              <a:rPr lang="ru-RU" smtClean="0"/>
              <a:t>23.10.2014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8E90-FB4D-459C-A4D3-6FAF54395F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7070F-25C7-4CAE-856F-85CC3FA9F1B0}" type="datetimeFigureOut">
              <a:rPr lang="ru-RU" smtClean="0"/>
              <a:t>23.10.2014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8E90-FB4D-459C-A4D3-6FAF54395F65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7070F-25C7-4CAE-856F-85CC3FA9F1B0}" type="datetimeFigureOut">
              <a:rPr lang="ru-RU" smtClean="0"/>
              <a:t>23.10.2014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8E90-FB4D-459C-A4D3-6FAF54395F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7070F-25C7-4CAE-856F-85CC3FA9F1B0}" type="datetimeFigureOut">
              <a:rPr lang="ru-RU" smtClean="0"/>
              <a:t>23.10.2014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8E90-FB4D-459C-A4D3-6FAF54395F65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7070F-25C7-4CAE-856F-85CC3FA9F1B0}" type="datetimeFigureOut">
              <a:rPr lang="ru-RU" smtClean="0"/>
              <a:t>23.10.2014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8E90-FB4D-459C-A4D3-6FAF54395F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7070F-25C7-4CAE-856F-85CC3FA9F1B0}" type="datetimeFigureOut">
              <a:rPr lang="ru-RU" smtClean="0"/>
              <a:t>23.10.2014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8E90-FB4D-459C-A4D3-6FAF54395F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7070F-25C7-4CAE-856F-85CC3FA9F1B0}" type="datetimeFigureOut">
              <a:rPr lang="ru-RU" smtClean="0"/>
              <a:t>23.10.2014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8E90-FB4D-459C-A4D3-6FAF54395F65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7070F-25C7-4CAE-856F-85CC3FA9F1B0}" type="datetimeFigureOut">
              <a:rPr lang="ru-RU" smtClean="0"/>
              <a:t>23.10.2014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8E90-FB4D-459C-A4D3-6FAF54395F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007070F-25C7-4CAE-856F-85CC3FA9F1B0}" type="datetimeFigureOut">
              <a:rPr lang="ru-RU" smtClean="0"/>
              <a:t>23.10.2014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7668E90-FB4D-459C-A4D3-6FAF54395F6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656183"/>
          </a:xfrm>
        </p:spPr>
        <p:txBody>
          <a:bodyPr/>
          <a:lstStyle/>
          <a:p>
            <a:pPr algn="ctr"/>
            <a:r>
              <a:rPr lang="ru-RU" sz="1400" b="1" cap="small" dirty="0">
                <a:solidFill>
                  <a:srgbClr val="575F6D"/>
                </a:solidFill>
                <a:latin typeface="Century Schoolbook"/>
                <a:ea typeface="Calibri"/>
                <a:cs typeface="Times New Roman"/>
              </a:rPr>
              <a:t>Государственное бюджетное дошкольное образовательное учреждение </a:t>
            </a:r>
            <a:r>
              <a:rPr lang="ru-RU" sz="1400" b="1" cap="small" dirty="0">
                <a:solidFill>
                  <a:srgbClr val="575F6D"/>
                </a:solidFill>
                <a:latin typeface="Arial"/>
                <a:ea typeface="Calibri"/>
                <a:cs typeface="Times New Roman"/>
              </a:rPr>
              <a:t/>
            </a:r>
            <a:br>
              <a:rPr lang="ru-RU" sz="1400" b="1" cap="small" dirty="0">
                <a:solidFill>
                  <a:srgbClr val="575F6D"/>
                </a:solidFill>
                <a:latin typeface="Arial"/>
                <a:ea typeface="Calibri"/>
                <a:cs typeface="Times New Roman"/>
              </a:rPr>
            </a:br>
            <a:r>
              <a:rPr lang="ru-RU" sz="1400" b="1" cap="small" dirty="0">
                <a:solidFill>
                  <a:srgbClr val="575F6D"/>
                </a:solidFill>
                <a:latin typeface="Century Schoolbook"/>
                <a:ea typeface="Calibri"/>
                <a:cs typeface="Times New Roman"/>
              </a:rPr>
              <a:t>детский сад №91 общеразвивающего вида с приоритетным осуществлением деятельности по физическому развитию детей </a:t>
            </a:r>
            <a:r>
              <a:rPr lang="ru-RU" sz="1400" b="1" cap="small" dirty="0">
                <a:solidFill>
                  <a:srgbClr val="575F6D"/>
                </a:solidFill>
                <a:latin typeface="Arial"/>
                <a:ea typeface="Calibri"/>
                <a:cs typeface="Times New Roman"/>
              </a:rPr>
              <a:t/>
            </a:r>
            <a:br>
              <a:rPr lang="ru-RU" sz="1400" b="1" cap="small" dirty="0">
                <a:solidFill>
                  <a:srgbClr val="575F6D"/>
                </a:solidFill>
                <a:latin typeface="Arial"/>
                <a:ea typeface="Calibri"/>
                <a:cs typeface="Times New Roman"/>
              </a:rPr>
            </a:br>
            <a:r>
              <a:rPr lang="ru-RU" sz="1400" b="1" cap="small" dirty="0">
                <a:solidFill>
                  <a:srgbClr val="575F6D"/>
                </a:solidFill>
                <a:latin typeface="Century Schoolbook"/>
                <a:ea typeface="Calibri"/>
                <a:cs typeface="Times New Roman"/>
              </a:rPr>
              <a:t>Красногвардейского района </a:t>
            </a:r>
            <a:r>
              <a:rPr lang="ru-RU" sz="1400" b="1" cap="small" dirty="0">
                <a:solidFill>
                  <a:srgbClr val="575F6D"/>
                </a:solidFill>
                <a:latin typeface="Arial"/>
                <a:ea typeface="Calibri"/>
                <a:cs typeface="Times New Roman"/>
              </a:rPr>
              <a:t/>
            </a:r>
            <a:br>
              <a:rPr lang="ru-RU" sz="1400" b="1" cap="small" dirty="0">
                <a:solidFill>
                  <a:srgbClr val="575F6D"/>
                </a:solidFill>
                <a:latin typeface="Arial"/>
                <a:ea typeface="Calibri"/>
                <a:cs typeface="Times New Roman"/>
              </a:rPr>
            </a:br>
            <a:r>
              <a:rPr lang="ru-RU" sz="1400" b="1" cap="small" dirty="0">
                <a:solidFill>
                  <a:srgbClr val="575F6D"/>
                </a:solidFill>
                <a:latin typeface="Century Schoolbook"/>
                <a:ea typeface="Calibri"/>
                <a:cs typeface="Times New Roman"/>
              </a:rPr>
              <a:t>Санкт-Петербурга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988840"/>
            <a:ext cx="7848872" cy="410445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Презентация проекта</a:t>
            </a:r>
          </a:p>
          <a:p>
            <a:pPr lvl="0" algn="ctr">
              <a:spcBef>
                <a:spcPts val="600"/>
              </a:spcBef>
              <a:buClr>
                <a:srgbClr val="FE8637"/>
              </a:buClr>
              <a:buSzPct val="70000"/>
            </a:pPr>
            <a:r>
              <a:rPr lang="ru-RU" sz="3000" b="1" dirty="0">
                <a:solidFill>
                  <a:srgbClr val="FF0000"/>
                </a:solidFill>
                <a:latin typeface="Century Schoolbook"/>
              </a:rPr>
              <a:t>«На встречу Олимпиаде 2014»</a:t>
            </a:r>
          </a:p>
          <a:p>
            <a:pPr lvl="0" algn="ctr">
              <a:spcBef>
                <a:spcPts val="600"/>
              </a:spcBef>
              <a:buClr>
                <a:srgbClr val="FE8637"/>
              </a:buClr>
              <a:buSzPct val="70000"/>
            </a:pPr>
            <a:r>
              <a:rPr lang="ru-RU" sz="1700" b="1" dirty="0">
                <a:solidFill>
                  <a:srgbClr val="00B0F0"/>
                </a:solidFill>
                <a:latin typeface="Century Schoolbook"/>
              </a:rPr>
              <a:t>Старший дошкольный возраст</a:t>
            </a:r>
          </a:p>
          <a:p>
            <a:pPr lvl="0" algn="l">
              <a:spcBef>
                <a:spcPts val="600"/>
              </a:spcBef>
              <a:buClr>
                <a:srgbClr val="FE8637"/>
              </a:buClr>
              <a:buSzPct val="70000"/>
            </a:pPr>
            <a:endParaRPr lang="ru-RU" sz="1700" b="1" dirty="0">
              <a:solidFill>
                <a:srgbClr val="00B0F0"/>
              </a:solidFill>
              <a:latin typeface="Century Schoolbook"/>
            </a:endParaRPr>
          </a:p>
          <a:p>
            <a:pPr lvl="0" algn="r">
              <a:spcBef>
                <a:spcPts val="600"/>
              </a:spcBef>
              <a:buClr>
                <a:srgbClr val="FE8637"/>
              </a:buClr>
              <a:buSzPct val="70000"/>
            </a:pPr>
            <a:r>
              <a:rPr lang="ru-RU" sz="1900" b="1" dirty="0">
                <a:solidFill>
                  <a:srgbClr val="00B0F0"/>
                </a:solidFill>
                <a:latin typeface="Century Schoolbook"/>
              </a:rPr>
              <a:t>Составили воспитатели:</a:t>
            </a:r>
          </a:p>
          <a:p>
            <a:pPr lvl="0" algn="r">
              <a:spcBef>
                <a:spcPts val="600"/>
              </a:spcBef>
              <a:buClr>
                <a:srgbClr val="FE8637"/>
              </a:buClr>
              <a:buSzPct val="70000"/>
            </a:pPr>
            <a:r>
              <a:rPr lang="ru-RU" sz="1900" b="1" dirty="0">
                <a:solidFill>
                  <a:srgbClr val="00B0F0"/>
                </a:solidFill>
                <a:latin typeface="Century Schoolbook"/>
              </a:rPr>
              <a:t>Юдина И.А.</a:t>
            </a:r>
          </a:p>
          <a:p>
            <a:pPr lvl="0" algn="r">
              <a:spcBef>
                <a:spcPts val="600"/>
              </a:spcBef>
              <a:buClr>
                <a:srgbClr val="FE8637"/>
              </a:buClr>
              <a:buSzPct val="70000"/>
            </a:pPr>
            <a:r>
              <a:rPr lang="ru-RU" sz="1900" b="1" dirty="0" err="1">
                <a:solidFill>
                  <a:srgbClr val="00B0F0"/>
                </a:solidFill>
                <a:latin typeface="Century Schoolbook"/>
              </a:rPr>
              <a:t>Авазова</a:t>
            </a:r>
            <a:r>
              <a:rPr lang="ru-RU" sz="1900" b="1" dirty="0">
                <a:solidFill>
                  <a:srgbClr val="00B0F0"/>
                </a:solidFill>
                <a:latin typeface="Century Schoolbook"/>
              </a:rPr>
              <a:t> Т.Н.</a:t>
            </a:r>
          </a:p>
          <a:p>
            <a:pPr lvl="0" algn="l">
              <a:spcBef>
                <a:spcPts val="600"/>
              </a:spcBef>
              <a:buClr>
                <a:srgbClr val="FE8637"/>
              </a:buClr>
              <a:buSzPct val="70000"/>
            </a:pPr>
            <a:endParaRPr lang="ru-RU" sz="1900" b="1" dirty="0">
              <a:solidFill>
                <a:srgbClr val="00B0F0"/>
              </a:solidFill>
              <a:latin typeface="Century Schoolbook"/>
            </a:endParaRPr>
          </a:p>
          <a:p>
            <a:pPr lvl="0" algn="ctr">
              <a:spcBef>
                <a:spcPts val="600"/>
              </a:spcBef>
              <a:buClr>
                <a:srgbClr val="FE8637"/>
              </a:buClr>
              <a:buSzPct val="70000"/>
            </a:pPr>
            <a:r>
              <a:rPr lang="ru-RU" sz="1900" b="1" dirty="0">
                <a:solidFill>
                  <a:srgbClr val="00B0F0"/>
                </a:solidFill>
                <a:latin typeface="Century Schoolbook"/>
              </a:rPr>
              <a:t>Санкт – Петербург</a:t>
            </a:r>
          </a:p>
          <a:p>
            <a:pPr lvl="0" algn="ctr">
              <a:spcBef>
                <a:spcPts val="600"/>
              </a:spcBef>
              <a:buClr>
                <a:srgbClr val="FE8637"/>
              </a:buClr>
              <a:buSzPct val="70000"/>
            </a:pPr>
            <a:r>
              <a:rPr lang="ru-RU" sz="1900" b="1" dirty="0">
                <a:solidFill>
                  <a:srgbClr val="00B0F0"/>
                </a:solidFill>
                <a:latin typeface="Century Schoolbook"/>
              </a:rPr>
              <a:t>2014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5055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4026958"/>
            <a:ext cx="4554251" cy="25922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   Мы встречаем Олимпиаду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2" y="1362662"/>
            <a:ext cx="3960440" cy="26642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428445"/>
            <a:ext cx="3491878" cy="26189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89834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Мы со спортом очень дружим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84784"/>
            <a:ext cx="4248472" cy="3600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081536"/>
            <a:ext cx="4104456" cy="35878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143362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В творчестве его изобразим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56792"/>
            <a:ext cx="4166592" cy="31249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212976"/>
            <a:ext cx="4488499" cy="336637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231152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Нам родители помогут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12776"/>
            <a:ext cx="3816424" cy="33843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464" y="2780928"/>
            <a:ext cx="4704523" cy="35283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585085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Наш спортивный уголок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600200"/>
            <a:ext cx="5832648" cy="50691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070487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Спортивный праздник</a:t>
            </a:r>
            <a:br>
              <a:rPr lang="ru-RU" dirty="0" smtClean="0"/>
            </a:br>
            <a:r>
              <a:rPr lang="ru-RU" dirty="0" smtClean="0"/>
              <a:t>«В поисках Олимпийских колец»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574794"/>
            <a:ext cx="3888432" cy="2700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628800"/>
            <a:ext cx="3851919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221088"/>
            <a:ext cx="3888432" cy="2456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337720"/>
            <a:ext cx="3816424" cy="2340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29012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20688"/>
            <a:ext cx="3816424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548680"/>
            <a:ext cx="4198284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429000"/>
            <a:ext cx="4104456" cy="3214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76565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40</TotalTime>
  <Words>50</Words>
  <Application>Microsoft Office PowerPoint</Application>
  <PresentationFormat>Экран (4:3)</PresentationFormat>
  <Paragraphs>17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Ясность</vt:lpstr>
      <vt:lpstr>Государственное бюджетное дошкольное образовательное учреждение  детский сад №91 общеразвивающего вида с приоритетным осуществлением деятельности по физическому развитию детей  Красногвардейского района  Санкт-Петербурга</vt:lpstr>
      <vt:lpstr>   Мы встречаем Олимпиаду</vt:lpstr>
      <vt:lpstr>Мы со спортом очень дружим</vt:lpstr>
      <vt:lpstr>В творчестве его изобразим</vt:lpstr>
      <vt:lpstr>Нам родители помогут</vt:lpstr>
      <vt:lpstr>Наш спортивный уголок</vt:lpstr>
      <vt:lpstr>Спортивный праздник «В поисках Олимпийских колец»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дошкольное образовательное учреждение  детский сад №91 общеразвивающего вида с приоритетным осуществлением деятельности по физическому развитию детей  Красногвардейского района  Санкт-Петербурга</dc:title>
  <dc:creator>Ольга</dc:creator>
  <cp:lastModifiedBy>Ольга</cp:lastModifiedBy>
  <cp:revision>4</cp:revision>
  <dcterms:created xsi:type="dcterms:W3CDTF">2014-10-23T14:54:12Z</dcterms:created>
  <dcterms:modified xsi:type="dcterms:W3CDTF">2014-10-23T15:34:34Z</dcterms:modified>
</cp:coreProperties>
</file>