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8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2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7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4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8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579F-9BB3-4069-A3B9-72208F42637F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9D62-D29E-4491-8A8B-789E8041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Педагогический проект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«Город в котором мы живём»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–</a:t>
            </a:r>
            <a:r>
              <a:rPr lang="ru-RU" dirty="0" err="1" smtClean="0"/>
              <a:t>ая</a:t>
            </a:r>
            <a:r>
              <a:rPr lang="ru-RU" dirty="0" smtClean="0"/>
              <a:t> старшая группа</a:t>
            </a:r>
          </a:p>
          <a:p>
            <a:pPr algn="r"/>
            <a:r>
              <a:rPr lang="ru-RU" dirty="0" smtClean="0"/>
              <a:t>Воспитатели : </a:t>
            </a:r>
            <a:r>
              <a:rPr lang="ru-RU" dirty="0" err="1" smtClean="0"/>
              <a:t>Авазова</a:t>
            </a:r>
            <a:r>
              <a:rPr lang="ru-RU" dirty="0" smtClean="0"/>
              <a:t> Т.Н.</a:t>
            </a:r>
          </a:p>
          <a:p>
            <a:pPr algn="r"/>
            <a:r>
              <a:rPr lang="ru-RU" dirty="0" smtClean="0"/>
              <a:t>Юдина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5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Pictures\MP Navigator EX\2014_10_22\IMG_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"/>
            <a:ext cx="9144000" cy="70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1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Ольга\Pictures\MP Navigator EX\2014_10_22\IMG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9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Pictures\MP Navigator EX\2014_10_22\IMG_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Pictures\MP Navigator EX\2014_10_22\IMG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1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56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Ольга\Pictures\MP Navigator EX\2014_10_22\IMG_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12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Педагогический проект «Город в котором мы живём»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«Город в котором мы живём»</dc:title>
  <dc:creator>Ольга</dc:creator>
  <cp:lastModifiedBy>Ольга</cp:lastModifiedBy>
  <cp:revision>1</cp:revision>
  <dcterms:created xsi:type="dcterms:W3CDTF">2014-10-26T14:14:06Z</dcterms:created>
  <dcterms:modified xsi:type="dcterms:W3CDTF">2014-10-26T14:17:54Z</dcterms:modified>
</cp:coreProperties>
</file>